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Poppins" panose="00000500000000000000" pitchFamily="2" charset="0"/>
      <p:regular r:id="rId18"/>
    </p:embeddedFont>
    <p:embeddedFont>
      <p:font typeface="Track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5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jpe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57500" y="1181100"/>
            <a:ext cx="13373000" cy="220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9"/>
              </a:lnSpc>
            </a:pPr>
            <a:r>
              <a:rPr lang="en-US" sz="843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 Sales Analysis using SQL</a:t>
            </a:r>
          </a:p>
        </p:txBody>
      </p:sp>
      <p:sp>
        <p:nvSpPr>
          <p:cNvPr id="4" name="Freeform 4"/>
          <p:cNvSpPr/>
          <p:nvPr/>
        </p:nvSpPr>
        <p:spPr>
          <a:xfrm>
            <a:off x="1602465" y="1028700"/>
            <a:ext cx="855035" cy="1004849"/>
          </a:xfrm>
          <a:custGeom>
            <a:avLst/>
            <a:gdLst/>
            <a:ahLst/>
            <a:cxnLst/>
            <a:rect l="l" t="t" r="r" b="b"/>
            <a:pathLst>
              <a:path w="855035" h="1004849">
                <a:moveTo>
                  <a:pt x="0" y="0"/>
                </a:moveTo>
                <a:lnTo>
                  <a:pt x="855035" y="0"/>
                </a:lnTo>
                <a:lnTo>
                  <a:pt x="855035" y="1004849"/>
                </a:lnTo>
                <a:lnTo>
                  <a:pt x="0" y="10048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4439" y="1819357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06080" y="3189069"/>
            <a:ext cx="10375591" cy="2468542"/>
          </a:xfrm>
          <a:custGeom>
            <a:avLst/>
            <a:gdLst/>
            <a:ahLst/>
            <a:cxnLst/>
            <a:rect l="l" t="t" r="r" b="b"/>
            <a:pathLst>
              <a:path w="10375591" h="2468542">
                <a:moveTo>
                  <a:pt x="0" y="0"/>
                </a:moveTo>
                <a:lnTo>
                  <a:pt x="10375591" y="0"/>
                </a:lnTo>
                <a:lnTo>
                  <a:pt x="10375591" y="2468542"/>
                </a:lnTo>
                <a:lnTo>
                  <a:pt x="0" y="24685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89960" y="5943361"/>
            <a:ext cx="3915772" cy="3314939"/>
          </a:xfrm>
          <a:custGeom>
            <a:avLst/>
            <a:gdLst/>
            <a:ahLst/>
            <a:cxnLst/>
            <a:rect l="l" t="t" r="r" b="b"/>
            <a:pathLst>
              <a:path w="3915772" h="3314939">
                <a:moveTo>
                  <a:pt x="0" y="0"/>
                </a:moveTo>
                <a:lnTo>
                  <a:pt x="3915772" y="0"/>
                </a:lnTo>
                <a:lnTo>
                  <a:pt x="3915772" y="3314939"/>
                </a:lnTo>
                <a:lnTo>
                  <a:pt x="0" y="3314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89960" y="1771732"/>
            <a:ext cx="9389967" cy="113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6.DAILY TREND FOR TOTAL ORDERS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4439" y="1819357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89960" y="2960469"/>
            <a:ext cx="9910303" cy="2396153"/>
          </a:xfrm>
          <a:custGeom>
            <a:avLst/>
            <a:gdLst/>
            <a:ahLst/>
            <a:cxnLst/>
            <a:rect l="l" t="t" r="r" b="b"/>
            <a:pathLst>
              <a:path w="9910303" h="2396153">
                <a:moveTo>
                  <a:pt x="0" y="0"/>
                </a:moveTo>
                <a:lnTo>
                  <a:pt x="9910304" y="0"/>
                </a:lnTo>
                <a:lnTo>
                  <a:pt x="9910304" y="2396153"/>
                </a:lnTo>
                <a:lnTo>
                  <a:pt x="0" y="23961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96733" y="5805159"/>
            <a:ext cx="3020499" cy="4132441"/>
          </a:xfrm>
          <a:custGeom>
            <a:avLst/>
            <a:gdLst/>
            <a:ahLst/>
            <a:cxnLst/>
            <a:rect l="l" t="t" r="r" b="b"/>
            <a:pathLst>
              <a:path w="3020499" h="4132441">
                <a:moveTo>
                  <a:pt x="0" y="0"/>
                </a:moveTo>
                <a:lnTo>
                  <a:pt x="3020500" y="0"/>
                </a:lnTo>
                <a:lnTo>
                  <a:pt x="3020500" y="4132442"/>
                </a:lnTo>
                <a:lnTo>
                  <a:pt x="0" y="41324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89960" y="1771732"/>
            <a:ext cx="9389967" cy="113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6.MONTHLY TREND FOR TOTAL ORDERS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4439" y="1819357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89960" y="3190899"/>
            <a:ext cx="6465689" cy="3905202"/>
          </a:xfrm>
          <a:custGeom>
            <a:avLst/>
            <a:gdLst/>
            <a:ahLst/>
            <a:cxnLst/>
            <a:rect l="l" t="t" r="r" b="b"/>
            <a:pathLst>
              <a:path w="6465689" h="3905202">
                <a:moveTo>
                  <a:pt x="0" y="0"/>
                </a:moveTo>
                <a:lnTo>
                  <a:pt x="6465689" y="0"/>
                </a:lnTo>
                <a:lnTo>
                  <a:pt x="6465689" y="3905202"/>
                </a:lnTo>
                <a:lnTo>
                  <a:pt x="0" y="3905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69326" y="7549390"/>
            <a:ext cx="5783615" cy="2010791"/>
          </a:xfrm>
          <a:custGeom>
            <a:avLst/>
            <a:gdLst/>
            <a:ahLst/>
            <a:cxnLst/>
            <a:rect l="l" t="t" r="r" b="b"/>
            <a:pathLst>
              <a:path w="5783615" h="2010791">
                <a:moveTo>
                  <a:pt x="0" y="0"/>
                </a:moveTo>
                <a:lnTo>
                  <a:pt x="5783614" y="0"/>
                </a:lnTo>
                <a:lnTo>
                  <a:pt x="5783614" y="2010791"/>
                </a:lnTo>
                <a:lnTo>
                  <a:pt x="0" y="201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89960" y="1771732"/>
            <a:ext cx="9389967" cy="113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7.Category-wise Revenue Contribution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28129" y="1354770"/>
            <a:ext cx="494071" cy="580639"/>
          </a:xfrm>
          <a:custGeom>
            <a:avLst/>
            <a:gdLst/>
            <a:ahLst/>
            <a:cxnLst/>
            <a:rect l="l" t="t" r="r" b="b"/>
            <a:pathLst>
              <a:path w="494071" h="580639">
                <a:moveTo>
                  <a:pt x="0" y="0"/>
                </a:moveTo>
                <a:lnTo>
                  <a:pt x="494071" y="0"/>
                </a:lnTo>
                <a:lnTo>
                  <a:pt x="494071" y="580639"/>
                </a:lnTo>
                <a:lnTo>
                  <a:pt x="0" y="5806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89960" y="2634587"/>
            <a:ext cx="7001508" cy="4014800"/>
          </a:xfrm>
          <a:custGeom>
            <a:avLst/>
            <a:gdLst/>
            <a:ahLst/>
            <a:cxnLst/>
            <a:rect l="l" t="t" r="r" b="b"/>
            <a:pathLst>
              <a:path w="7001508" h="4014800">
                <a:moveTo>
                  <a:pt x="0" y="0"/>
                </a:moveTo>
                <a:lnTo>
                  <a:pt x="7001509" y="0"/>
                </a:lnTo>
                <a:lnTo>
                  <a:pt x="7001509" y="4014800"/>
                </a:lnTo>
                <a:lnTo>
                  <a:pt x="0" y="40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726" b="-172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89960" y="7177860"/>
            <a:ext cx="5458584" cy="2626515"/>
          </a:xfrm>
          <a:custGeom>
            <a:avLst/>
            <a:gdLst/>
            <a:ahLst/>
            <a:cxnLst/>
            <a:rect l="l" t="t" r="r" b="b"/>
            <a:pathLst>
              <a:path w="5458584" h="2626515">
                <a:moveTo>
                  <a:pt x="0" y="0"/>
                </a:moveTo>
                <a:lnTo>
                  <a:pt x="5458584" y="0"/>
                </a:lnTo>
                <a:lnTo>
                  <a:pt x="5458584" y="2626515"/>
                </a:lnTo>
                <a:lnTo>
                  <a:pt x="0" y="2626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89960" y="1503000"/>
            <a:ext cx="9389967" cy="113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8.SIZE-wise Revenue Contribution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4439" y="1819357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609450" y="3788522"/>
            <a:ext cx="10542837" cy="634242"/>
          </a:xfrm>
          <a:custGeom>
            <a:avLst/>
            <a:gdLst/>
            <a:ahLst/>
            <a:cxnLst/>
            <a:rect l="l" t="t" r="r" b="b"/>
            <a:pathLst>
              <a:path w="10542837" h="634242">
                <a:moveTo>
                  <a:pt x="0" y="0"/>
                </a:moveTo>
                <a:lnTo>
                  <a:pt x="10542837" y="0"/>
                </a:lnTo>
                <a:lnTo>
                  <a:pt x="10542837" y="634242"/>
                </a:lnTo>
                <a:lnTo>
                  <a:pt x="0" y="6342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872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89960" y="5337074"/>
            <a:ext cx="5875038" cy="2405360"/>
          </a:xfrm>
          <a:custGeom>
            <a:avLst/>
            <a:gdLst/>
            <a:ahLst/>
            <a:cxnLst/>
            <a:rect l="l" t="t" r="r" b="b"/>
            <a:pathLst>
              <a:path w="5875038" h="2405360">
                <a:moveTo>
                  <a:pt x="0" y="0"/>
                </a:moveTo>
                <a:lnTo>
                  <a:pt x="5875038" y="0"/>
                </a:lnTo>
                <a:lnTo>
                  <a:pt x="5875038" y="2405360"/>
                </a:lnTo>
                <a:lnTo>
                  <a:pt x="0" y="2405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89960" y="1771732"/>
            <a:ext cx="9389967" cy="58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9.Top 5 Pizzas by Sales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154439" y="1819357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03024" y="3705561"/>
            <a:ext cx="9919044" cy="1251468"/>
          </a:xfrm>
          <a:custGeom>
            <a:avLst/>
            <a:gdLst/>
            <a:ahLst/>
            <a:cxnLst/>
            <a:rect l="l" t="t" r="r" b="b"/>
            <a:pathLst>
              <a:path w="9919044" h="1251468">
                <a:moveTo>
                  <a:pt x="0" y="0"/>
                </a:moveTo>
                <a:lnTo>
                  <a:pt x="9919044" y="0"/>
                </a:lnTo>
                <a:lnTo>
                  <a:pt x="9919044" y="1251469"/>
                </a:lnTo>
                <a:lnTo>
                  <a:pt x="0" y="12514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238398" y="5716770"/>
            <a:ext cx="6018776" cy="2621815"/>
          </a:xfrm>
          <a:custGeom>
            <a:avLst/>
            <a:gdLst/>
            <a:ahLst/>
            <a:cxnLst/>
            <a:rect l="l" t="t" r="r" b="b"/>
            <a:pathLst>
              <a:path w="6018776" h="2621815">
                <a:moveTo>
                  <a:pt x="0" y="0"/>
                </a:moveTo>
                <a:lnTo>
                  <a:pt x="6018776" y="0"/>
                </a:lnTo>
                <a:lnTo>
                  <a:pt x="6018776" y="2621815"/>
                </a:lnTo>
                <a:lnTo>
                  <a:pt x="0" y="2621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889960" y="1771732"/>
            <a:ext cx="9389967" cy="113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10.Top 5 Pizzas by Total Orders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10029" y="2477887"/>
            <a:ext cx="11267941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56689" y="1977041"/>
            <a:ext cx="535016" cy="628759"/>
          </a:xfrm>
          <a:custGeom>
            <a:avLst/>
            <a:gdLst/>
            <a:ahLst/>
            <a:cxnLst/>
            <a:rect l="l" t="t" r="r" b="b"/>
            <a:pathLst>
              <a:path w="535016" h="628759">
                <a:moveTo>
                  <a:pt x="0" y="0"/>
                </a:moveTo>
                <a:lnTo>
                  <a:pt x="535016" y="0"/>
                </a:lnTo>
                <a:lnTo>
                  <a:pt x="535016" y="628759"/>
                </a:lnTo>
                <a:lnTo>
                  <a:pt x="0" y="628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31397" y="8530635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66303" y="2100866"/>
            <a:ext cx="6579736" cy="185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714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Pizza Sales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66303" y="4614083"/>
            <a:ext cx="283880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Objective: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66303" y="5309408"/>
            <a:ext cx="6579736" cy="149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analyze pizza sales data and uncover insights such as revenue trends, best-selling pizzas, customer preferences, and category performance.</a:t>
            </a:r>
          </a:p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Dataset: Contains order details including pizza ID, name, category, size, price, quantity, and sales amount.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66303" y="7185921"/>
            <a:ext cx="328986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Key Outcomes: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66303" y="7876889"/>
            <a:ext cx="6579736" cy="149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top-selling pizzas and categories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Understand revenue contribution by size and type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Track sales trends over time for business decision-making</a:t>
            </a:r>
          </a:p>
          <a:p>
            <a:pPr algn="just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 flipH="1" flipV="1">
            <a:off x="8323121" y="-1201349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6346040" y="8530635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10022" y="1957236"/>
            <a:ext cx="10035476" cy="6372527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4820" y="828032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0383" y="3346067"/>
            <a:ext cx="8179655" cy="4983697"/>
          </a:xfrm>
          <a:custGeom>
            <a:avLst/>
            <a:gdLst/>
            <a:ahLst/>
            <a:cxnLst/>
            <a:rect l="l" t="t" r="r" b="b"/>
            <a:pathLst>
              <a:path w="8179655" h="4983697">
                <a:moveTo>
                  <a:pt x="0" y="0"/>
                </a:moveTo>
                <a:lnTo>
                  <a:pt x="8179655" y="0"/>
                </a:lnTo>
                <a:lnTo>
                  <a:pt x="8179655" y="4983697"/>
                </a:lnTo>
                <a:lnTo>
                  <a:pt x="0" y="49836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0383" y="807593"/>
            <a:ext cx="4018961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SOURCE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0620" y="1833339"/>
            <a:ext cx="8299180" cy="104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4"/>
              </a:lnSpc>
              <a:spcBef>
                <a:spcPct val="0"/>
              </a:spcBef>
            </a:pPr>
            <a:r>
              <a:rPr lang="en-US" sz="195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dataset contains detailed information about pizza orders made by  Each record corresponds to an item in an order and includes  pizza_id ,order_id,pizza_name_id ,quantity ,order_date ,order_time,unit_price ,total_price,pizza_size ,pizza_category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194" y="828032"/>
            <a:ext cx="784394" cy="921830"/>
          </a:xfrm>
          <a:custGeom>
            <a:avLst/>
            <a:gdLst/>
            <a:ahLst/>
            <a:cxnLst/>
            <a:rect l="l" t="t" r="r" b="b"/>
            <a:pathLst>
              <a:path w="784394" h="921830">
                <a:moveTo>
                  <a:pt x="0" y="0"/>
                </a:moveTo>
                <a:lnTo>
                  <a:pt x="784394" y="0"/>
                </a:lnTo>
                <a:lnTo>
                  <a:pt x="784394" y="921830"/>
                </a:lnTo>
                <a:lnTo>
                  <a:pt x="0" y="9218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172626">
            <a:off x="5462509" y="1697792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314494" y="1119052"/>
            <a:ext cx="3838710" cy="38387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607696" y="1119052"/>
            <a:ext cx="3838710" cy="383871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377" b="-37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314494" y="3746265"/>
            <a:ext cx="1211497" cy="121149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81969" y="3746265"/>
            <a:ext cx="1211497" cy="12114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14494" y="5329238"/>
            <a:ext cx="3838710" cy="383871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35" r="-3835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2607696" y="5329238"/>
            <a:ext cx="3838710" cy="38387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9637" r="-3102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8314494" y="7956450"/>
            <a:ext cx="1211497" cy="121149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81969" y="7956450"/>
            <a:ext cx="1211497" cy="121149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2063558">
            <a:off x="10424255" y="826745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557822" y="3788522"/>
            <a:ext cx="6745241" cy="4496827"/>
          </a:xfrm>
          <a:custGeom>
            <a:avLst/>
            <a:gdLst/>
            <a:ahLst/>
            <a:cxnLst/>
            <a:rect l="l" t="t" r="r" b="b"/>
            <a:pathLst>
              <a:path w="6745241" h="4496827">
                <a:moveTo>
                  <a:pt x="0" y="0"/>
                </a:moveTo>
                <a:lnTo>
                  <a:pt x="6745241" y="0"/>
                </a:lnTo>
                <a:lnTo>
                  <a:pt x="6745241" y="4496827"/>
                </a:lnTo>
                <a:lnTo>
                  <a:pt x="0" y="44968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482615" y="961382"/>
            <a:ext cx="5820447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ER DIAGRAM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031147" y="4133659"/>
            <a:ext cx="913141" cy="64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031147" y="8343844"/>
            <a:ext cx="913141" cy="64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63672" y="4133659"/>
            <a:ext cx="913141" cy="64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74814" y="8361549"/>
            <a:ext cx="913141" cy="641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76239" y="1819357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8"/>
                </a:lnTo>
                <a:lnTo>
                  <a:pt x="0" y="432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38398" y="3554341"/>
            <a:ext cx="9511583" cy="1589159"/>
          </a:xfrm>
          <a:custGeom>
            <a:avLst/>
            <a:gdLst/>
            <a:ahLst/>
            <a:cxnLst/>
            <a:rect l="l" t="t" r="r" b="b"/>
            <a:pathLst>
              <a:path w="9511583" h="1589159">
                <a:moveTo>
                  <a:pt x="0" y="0"/>
                </a:moveTo>
                <a:lnTo>
                  <a:pt x="9511583" y="0"/>
                </a:lnTo>
                <a:lnTo>
                  <a:pt x="9511583" y="1589159"/>
                </a:lnTo>
                <a:lnTo>
                  <a:pt x="0" y="15891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459037" y="5914090"/>
            <a:ext cx="3734841" cy="1235991"/>
          </a:xfrm>
          <a:custGeom>
            <a:avLst/>
            <a:gdLst/>
            <a:ahLst/>
            <a:cxnLst/>
            <a:rect l="l" t="t" r="r" b="b"/>
            <a:pathLst>
              <a:path w="3734841" h="1235991">
                <a:moveTo>
                  <a:pt x="0" y="0"/>
                </a:moveTo>
                <a:lnTo>
                  <a:pt x="3734842" y="0"/>
                </a:lnTo>
                <a:lnTo>
                  <a:pt x="3734842" y="1235991"/>
                </a:lnTo>
                <a:lnTo>
                  <a:pt x="0" y="1235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406983" y="1886032"/>
            <a:ext cx="5573792" cy="58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1.Total revenue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22200" y="1930213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75371" y="3429027"/>
            <a:ext cx="10211018" cy="1869623"/>
          </a:xfrm>
          <a:custGeom>
            <a:avLst/>
            <a:gdLst/>
            <a:ahLst/>
            <a:cxnLst/>
            <a:rect l="l" t="t" r="r" b="b"/>
            <a:pathLst>
              <a:path w="10211018" h="1869623">
                <a:moveTo>
                  <a:pt x="0" y="0"/>
                </a:moveTo>
                <a:lnTo>
                  <a:pt x="10211018" y="0"/>
                </a:lnTo>
                <a:lnTo>
                  <a:pt x="10211018" y="1869623"/>
                </a:lnTo>
                <a:lnTo>
                  <a:pt x="0" y="1869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75371" y="6048611"/>
            <a:ext cx="3552383" cy="1184128"/>
          </a:xfrm>
          <a:custGeom>
            <a:avLst/>
            <a:gdLst/>
            <a:ahLst/>
            <a:cxnLst/>
            <a:rect l="l" t="t" r="r" b="b"/>
            <a:pathLst>
              <a:path w="3552383" h="1184128">
                <a:moveTo>
                  <a:pt x="0" y="0"/>
                </a:moveTo>
                <a:lnTo>
                  <a:pt x="3552383" y="0"/>
                </a:lnTo>
                <a:lnTo>
                  <a:pt x="3552383" y="1184128"/>
                </a:lnTo>
                <a:lnTo>
                  <a:pt x="0" y="11841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38398" y="1886032"/>
            <a:ext cx="6403395" cy="58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2.Avg Order Value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22200" y="1930213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955118" y="3429027"/>
            <a:ext cx="10082109" cy="735605"/>
          </a:xfrm>
          <a:custGeom>
            <a:avLst/>
            <a:gdLst/>
            <a:ahLst/>
            <a:cxnLst/>
            <a:rect l="l" t="t" r="r" b="b"/>
            <a:pathLst>
              <a:path w="10082109" h="735605">
                <a:moveTo>
                  <a:pt x="0" y="0"/>
                </a:moveTo>
                <a:lnTo>
                  <a:pt x="10082109" y="0"/>
                </a:lnTo>
                <a:lnTo>
                  <a:pt x="10082109" y="735605"/>
                </a:lnTo>
                <a:lnTo>
                  <a:pt x="0" y="7356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07212" y="4728739"/>
            <a:ext cx="3645094" cy="1266735"/>
          </a:xfrm>
          <a:custGeom>
            <a:avLst/>
            <a:gdLst/>
            <a:ahLst/>
            <a:cxnLst/>
            <a:rect l="l" t="t" r="r" b="b"/>
            <a:pathLst>
              <a:path w="3645094" h="1266735">
                <a:moveTo>
                  <a:pt x="0" y="0"/>
                </a:moveTo>
                <a:lnTo>
                  <a:pt x="3645094" y="0"/>
                </a:lnTo>
                <a:lnTo>
                  <a:pt x="3645094" y="1266735"/>
                </a:lnTo>
                <a:lnTo>
                  <a:pt x="0" y="12667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38398" y="1886032"/>
            <a:ext cx="6403395" cy="58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3.tOTAL PIZZAS SOLD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22200" y="1930213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522200" y="3831133"/>
            <a:ext cx="10340363" cy="527769"/>
          </a:xfrm>
          <a:custGeom>
            <a:avLst/>
            <a:gdLst/>
            <a:ahLst/>
            <a:cxnLst/>
            <a:rect l="l" t="t" r="r" b="b"/>
            <a:pathLst>
              <a:path w="10340363" h="527769">
                <a:moveTo>
                  <a:pt x="0" y="0"/>
                </a:moveTo>
                <a:lnTo>
                  <a:pt x="10340363" y="0"/>
                </a:lnTo>
                <a:lnTo>
                  <a:pt x="10340363" y="527769"/>
                </a:lnTo>
                <a:lnTo>
                  <a:pt x="0" y="527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89960" y="5110098"/>
            <a:ext cx="3488364" cy="1213344"/>
          </a:xfrm>
          <a:custGeom>
            <a:avLst/>
            <a:gdLst/>
            <a:ahLst/>
            <a:cxnLst/>
            <a:rect l="l" t="t" r="r" b="b"/>
            <a:pathLst>
              <a:path w="3488364" h="1213344">
                <a:moveTo>
                  <a:pt x="0" y="0"/>
                </a:moveTo>
                <a:lnTo>
                  <a:pt x="3488364" y="0"/>
                </a:lnTo>
                <a:lnTo>
                  <a:pt x="3488364" y="1213344"/>
                </a:lnTo>
                <a:lnTo>
                  <a:pt x="0" y="1213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38398" y="1886032"/>
            <a:ext cx="6403395" cy="58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4.tOTAL ORDERS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22200" y="1930213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633166" y="5716770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0"/>
                </a:moveTo>
                <a:lnTo>
                  <a:pt x="0" y="0"/>
                </a:lnTo>
                <a:lnTo>
                  <a:pt x="0" y="2402697"/>
                </a:lnTo>
                <a:lnTo>
                  <a:pt x="2337170" y="2402697"/>
                </a:lnTo>
                <a:lnTo>
                  <a:pt x="233717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889960" y="4017348"/>
            <a:ext cx="10466065" cy="1417863"/>
          </a:xfrm>
          <a:custGeom>
            <a:avLst/>
            <a:gdLst/>
            <a:ahLst/>
            <a:cxnLst/>
            <a:rect l="l" t="t" r="r" b="b"/>
            <a:pathLst>
              <a:path w="10466065" h="1417863">
                <a:moveTo>
                  <a:pt x="0" y="0"/>
                </a:moveTo>
                <a:lnTo>
                  <a:pt x="10466065" y="0"/>
                </a:lnTo>
                <a:lnTo>
                  <a:pt x="10466065" y="1417863"/>
                </a:lnTo>
                <a:lnTo>
                  <a:pt x="0" y="14178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89960" y="6158406"/>
            <a:ext cx="4544486" cy="966356"/>
          </a:xfrm>
          <a:custGeom>
            <a:avLst/>
            <a:gdLst/>
            <a:ahLst/>
            <a:cxnLst/>
            <a:rect l="l" t="t" r="r" b="b"/>
            <a:pathLst>
              <a:path w="4544486" h="966356">
                <a:moveTo>
                  <a:pt x="0" y="0"/>
                </a:moveTo>
                <a:lnTo>
                  <a:pt x="4544487" y="0"/>
                </a:lnTo>
                <a:lnTo>
                  <a:pt x="4544487" y="966356"/>
                </a:lnTo>
                <a:lnTo>
                  <a:pt x="0" y="9663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238398" y="1886032"/>
            <a:ext cx="6403395" cy="113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3"/>
              </a:lnSpc>
            </a:pPr>
            <a:r>
              <a:rPr lang="en-US" sz="431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5.AVERAGE PIZZAS PER ORDER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Custom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Poppins</vt:lpstr>
      <vt:lpstr>Calibri</vt:lpstr>
      <vt:lpstr>Arial</vt:lpstr>
      <vt:lpstr>Track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Paper Illustrative Pizza Restaurant Presentation</dc:title>
  <dc:creator>Prince Kumar</dc:creator>
  <cp:lastModifiedBy>Prince Kumar</cp:lastModifiedBy>
  <cp:revision>1</cp:revision>
  <dcterms:created xsi:type="dcterms:W3CDTF">2006-08-16T00:00:00Z</dcterms:created>
  <dcterms:modified xsi:type="dcterms:W3CDTF">2025-09-04T19:11:05Z</dcterms:modified>
  <dc:identifier>DAGyBduZVd0</dc:identifier>
</cp:coreProperties>
</file>